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003399"/>
    <a:srgbClr val="339933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494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8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5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6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2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4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3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3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9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3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9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9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BCAB4-3618-41D1-8233-D8271A2E7CB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5FA8-C681-49B8-A4DF-656EE9FAC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0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elenast\Desktop\Untitled-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706" t="32081"/>
          <a:stretch/>
        </p:blipFill>
        <p:spPr bwMode="auto">
          <a:xfrm flipH="1">
            <a:off x="0" y="3237963"/>
            <a:ext cx="6858000" cy="601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533400" y="9562187"/>
            <a:ext cx="4648200" cy="35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pt-BR" sz="1400" b="1" dirty="0" smtClean="0"/>
              <a:t>Bucure</a:t>
            </a:r>
            <a:r>
              <a:rPr lang="ro-RO" sz="1400" b="1" dirty="0"/>
              <a:t>ș</a:t>
            </a:r>
            <a:r>
              <a:rPr lang="pt-BR" sz="1400" b="1" dirty="0" smtClean="0"/>
              <a:t>ti</a:t>
            </a:r>
            <a:r>
              <a:rPr lang="pt-BR" sz="1400" b="1" dirty="0" smtClean="0"/>
              <a:t>, Biblioteca Academiei </a:t>
            </a:r>
            <a:r>
              <a:rPr lang="pt-BR" sz="1400" b="1" dirty="0" smtClean="0"/>
              <a:t>Rom</a:t>
            </a:r>
            <a:r>
              <a:rPr lang="ro-RO" sz="1400" b="1" dirty="0"/>
              <a:t>â</a:t>
            </a:r>
            <a:r>
              <a:rPr lang="pt-BR" sz="1400" b="1" dirty="0" smtClean="0"/>
              <a:t>ne</a:t>
            </a:r>
            <a:r>
              <a:rPr lang="pt-BR" sz="1400" b="1" dirty="0" smtClean="0"/>
              <a:t>, 6 </a:t>
            </a:r>
            <a:r>
              <a:rPr lang="pt-BR" sz="1400" b="1" dirty="0"/>
              <a:t>iunie </a:t>
            </a:r>
            <a:r>
              <a:rPr lang="pt-BR" sz="1400" b="1" dirty="0" smtClean="0"/>
              <a:t>2017</a:t>
            </a:r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-26692" y="9203027"/>
            <a:ext cx="6499256" cy="3877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lnSpc>
                <a:spcPct val="120000"/>
              </a:lnSpc>
            </a:pPr>
            <a:r>
              <a:rPr lang="en-US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 16-a </a:t>
            </a:r>
            <a:r>
              <a:rPr lang="en-US" sz="1600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edi</a:t>
            </a:r>
            <a:r>
              <a:rPr lang="ro-RO" sz="1600" b="1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ț</a:t>
            </a:r>
            <a:r>
              <a:rPr lang="en-US" sz="1600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ie</a:t>
            </a:r>
            <a:r>
              <a:rPr lang="en-US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 </a:t>
            </a:r>
            <a:r>
              <a:rPr lang="ro-RO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Seminarul</a:t>
            </a:r>
            <a:r>
              <a:rPr lang="en-US" sz="1600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ui</a:t>
            </a:r>
            <a:r>
              <a:rPr lang="en-US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o-RO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</a:t>
            </a:r>
            <a:r>
              <a:rPr lang="en-US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</a:t>
            </a:r>
            <a:r>
              <a:rPr lang="ro-RO" sz="1600" b="1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ț</a:t>
            </a:r>
            <a:r>
              <a:rPr lang="en-US" sz="1600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ional</a:t>
            </a:r>
            <a:r>
              <a:rPr lang="en-US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de</a:t>
            </a:r>
            <a:r>
              <a:rPr lang="ro-RO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</a:t>
            </a:r>
            <a:r>
              <a:rPr lang="en-US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ano</a:t>
            </a:r>
            <a:r>
              <a:rPr lang="ro-RO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ș</a:t>
            </a:r>
            <a:r>
              <a:rPr lang="en-US" sz="1600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tiin</a:t>
            </a:r>
            <a:r>
              <a:rPr lang="ro-RO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ță</a:t>
            </a:r>
            <a:r>
              <a:rPr lang="en-US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o-RO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ș</a:t>
            </a:r>
            <a:r>
              <a:rPr lang="en-US" sz="1600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</a:t>
            </a:r>
            <a:r>
              <a:rPr lang="ro-RO" sz="16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o-RO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</a:t>
            </a:r>
            <a:r>
              <a:rPr lang="en-US" sz="1600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anotehnologie</a:t>
            </a:r>
            <a:endParaRPr lang="en-US" sz="16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9372" y="76200"/>
            <a:ext cx="6499256" cy="40254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20000"/>
              </a:lnSpc>
            </a:pPr>
            <a: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TITLUL LUCRARII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76371" y="737734"/>
            <a:ext cx="7440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err="1" smtClean="0"/>
              <a:t>Autori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200" dirty="0" err="1" smtClean="0"/>
              <a:t>Afiliere</a:t>
            </a:r>
            <a:endParaRPr lang="en-US" sz="1200" dirty="0" smtClean="0"/>
          </a:p>
          <a:p>
            <a:pPr>
              <a:lnSpc>
                <a:spcPct val="150000"/>
              </a:lnSpc>
            </a:pPr>
            <a:r>
              <a:rPr lang="en-US" sz="1200" dirty="0" smtClean="0"/>
              <a:t>Contact: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814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40</Words>
  <Application>Microsoft Office PowerPoint</Application>
  <PresentationFormat>A4 Paper (210x297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Stanila</dc:creator>
  <cp:lastModifiedBy>Ionica Iorga-Miresteanu</cp:lastModifiedBy>
  <cp:revision>32</cp:revision>
  <cp:lastPrinted>2017-05-09T11:13:13Z</cp:lastPrinted>
  <dcterms:created xsi:type="dcterms:W3CDTF">2017-05-08T15:50:39Z</dcterms:created>
  <dcterms:modified xsi:type="dcterms:W3CDTF">2017-05-23T08:17:59Z</dcterms:modified>
</cp:coreProperties>
</file>